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3" r:id="rId8"/>
    <p:sldId id="265" r:id="rId9"/>
    <p:sldId id="266" r:id="rId10"/>
    <p:sldId id="264" r:id="rId11"/>
    <p:sldId id="267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95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63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02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63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982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63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372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454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21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559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79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6F989-0682-48FD-B375-F3E1CD82E9B8}" type="datetimeFigureOut">
              <a:rPr lang="de-DE" smtClean="0"/>
              <a:t>05.06.2021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91BD3-AAA8-4149-B78D-E67DDB0A3D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83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Willkommen im </a:t>
            </a:r>
            <a:r>
              <a:rPr lang="de-DE" dirty="0" err="1" smtClean="0"/>
              <a:t>Chaospott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Wir sind da </a:t>
            </a:r>
            <a:r>
              <a:rPr lang="de-DE" dirty="0" err="1" smtClean="0"/>
              <a:t>wat</a:t>
            </a:r>
            <a:r>
              <a:rPr lang="de-DE" dirty="0" smtClean="0"/>
              <a:t> am Hacken dran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186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Petit Foo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Der Kurzvortrag startet um 20:15 Uhr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41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Sibyllinische Neuigkeiten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Kennst du schon unseren Podcast?</a:t>
            </a:r>
            <a:endParaRPr lang="de-DE" dirty="0"/>
          </a:p>
          <a:p>
            <a:r>
              <a:rPr lang="de-DE" dirty="0" smtClean="0"/>
              <a:t>podcast.chaospott.de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Termine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Alle Termine findest du unter</a:t>
            </a:r>
            <a:endParaRPr lang="de-DE" dirty="0"/>
          </a:p>
          <a:p>
            <a:r>
              <a:rPr lang="de-DE" dirty="0" smtClean="0"/>
              <a:t>www.chaospott.de/calendar.html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459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Virtueller Treff im </a:t>
            </a:r>
            <a:r>
              <a:rPr lang="de-DE" dirty="0" err="1" smtClean="0"/>
              <a:t>Mumble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Regelmäßige abendliche Gespräche auf mumble.chaospott.de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594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Unsere Projekte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Findest du im Wiki: wiki.chaospott.de </a:t>
            </a:r>
          </a:p>
          <a:p>
            <a:r>
              <a:rPr lang="de-DE" smtClean="0"/>
              <a:t>Und </a:t>
            </a:r>
            <a:r>
              <a:rPr lang="de-DE" dirty="0" smtClean="0"/>
              <a:t>im </a:t>
            </a:r>
            <a:r>
              <a:rPr lang="de-DE" dirty="0" err="1" smtClean="0"/>
              <a:t>Git</a:t>
            </a:r>
            <a:r>
              <a:rPr lang="de-DE" dirty="0" smtClean="0"/>
              <a:t>: git.chaospott.de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104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Mailingliste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Abonniere unsere Mailingliste und bleibe</a:t>
            </a:r>
            <a:br>
              <a:rPr lang="de-DE" dirty="0" smtClean="0"/>
            </a:br>
            <a:r>
              <a:rPr lang="de-DE" dirty="0" smtClean="0"/>
              <a:t>immer über das Clubleben informiert!</a:t>
            </a:r>
          </a:p>
          <a:p>
            <a:r>
              <a:rPr lang="de-DE" dirty="0" smtClean="0"/>
              <a:t>https://lists.chaospot.de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11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Hallo!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Schön, dass du da bist. Viel Spaß beim virtuellen Chaostreff!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933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Petit Foo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Der Kurzvortrag startet um 20:15 Uhr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9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Twitter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Neues aus dem </a:t>
            </a:r>
            <a:r>
              <a:rPr lang="de-DE" dirty="0" err="1" smtClean="0"/>
              <a:t>Chaospott</a:t>
            </a:r>
            <a:r>
              <a:rPr lang="de-DE" dirty="0"/>
              <a:t> </a:t>
            </a:r>
            <a:r>
              <a:rPr lang="de-DE" dirty="0" smtClean="0"/>
              <a:t>findest du auch bei Twitter:</a:t>
            </a:r>
          </a:p>
          <a:p>
            <a:r>
              <a:rPr lang="de-DE" dirty="0" smtClean="0"/>
              <a:t>Twitter.com/</a:t>
            </a:r>
            <a:r>
              <a:rPr lang="de-DE" dirty="0" err="1" smtClean="0"/>
              <a:t>chaospott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437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Willkommen im </a:t>
            </a:r>
            <a:r>
              <a:rPr lang="de-DE" dirty="0" err="1" smtClean="0"/>
              <a:t>Chaospott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Wir sind da </a:t>
            </a:r>
            <a:r>
              <a:rPr lang="de-DE" dirty="0" err="1" smtClean="0"/>
              <a:t>wat</a:t>
            </a:r>
            <a:r>
              <a:rPr lang="de-DE" dirty="0" smtClean="0"/>
              <a:t> am Hacken dran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7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Breitbild</PresentationFormat>
  <Paragraphs>27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Willkommen im Chaospott</vt:lpstr>
      <vt:lpstr>Petit Foo</vt:lpstr>
      <vt:lpstr>Sibyllinische Neuigkeiten</vt:lpstr>
      <vt:lpstr>Termine</vt:lpstr>
      <vt:lpstr>Virtueller Treff im Mumble</vt:lpstr>
      <vt:lpstr>Unsere Projekte</vt:lpstr>
      <vt:lpstr>Mailingliste</vt:lpstr>
      <vt:lpstr>Hallo!</vt:lpstr>
      <vt:lpstr>Petit Foo</vt:lpstr>
      <vt:lpstr>Twitter</vt:lpstr>
      <vt:lpstr>Willkommen im Chaospott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Willkommen im Chaospott</dc:title>
  <dc:creator>sebastian</dc:creator>
  <cp:lastModifiedBy>sebastian</cp:lastModifiedBy>
  <cp:revision>7</cp:revision>
  <dcterms:created xsi:type="dcterms:W3CDTF">2021-04-12T20:47:12Z</dcterms:created>
  <dcterms:modified xsi:type="dcterms:W3CDTF">2021-06-05T16:52:17Z</dcterms:modified>
</cp:coreProperties>
</file>